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56f04dd8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56f04dd8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556f04dd8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556f04dd8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56f04dd8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56f04dd8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56f04dd8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56f04dd8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56f04dd8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56f04dd8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56f04dd8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56f04dd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5602fb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5602fb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55602fb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55602fb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55602fba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55602fba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56f04dd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56f04dd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556f04dd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556f04dd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56f04dd8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56f04dd8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56f04dd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56f04dd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56f04dd8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56f04dd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556f04dd8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556f04dd8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56f04dd8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56f04dd8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56f04dd8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56f04dd8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++1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98325" y="376025"/>
            <a:ext cx="1463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เลือก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อิอิ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458" y="0"/>
            <a:ext cx="42090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927" y="0"/>
            <a:ext cx="22161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440" y="0"/>
            <a:ext cx="37871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999" y="0"/>
            <a:ext cx="3812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88" y="190500"/>
            <a:ext cx="31718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437" y="0"/>
            <a:ext cx="3437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15739" l="0" r="0" t="0"/>
          <a:stretch/>
        </p:blipFill>
        <p:spPr>
          <a:xfrm>
            <a:off x="3888375" y="284275"/>
            <a:ext cx="1367250" cy="43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เสนอชื่อ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Tarang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Roadmay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Schebus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Kanit +1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ชาติชาย +1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Pridi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DB </a:t>
            </a:r>
            <a:r>
              <a:rPr lang="en"/>
              <a:t>helvetica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 sarabun PSK  +1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RSU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supermarket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64033" l="0" r="0" t="0"/>
          <a:stretch/>
        </p:blipFill>
        <p:spPr>
          <a:xfrm>
            <a:off x="1754125" y="1095050"/>
            <a:ext cx="29396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50888" l="0" r="0" t="0"/>
          <a:stretch/>
        </p:blipFill>
        <p:spPr>
          <a:xfrm>
            <a:off x="1354500" y="2139138"/>
            <a:ext cx="2642924" cy="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5">
            <a:alphaModFix/>
          </a:blip>
          <a:srcRect b="77593" l="0" r="0" t="0"/>
          <a:stretch/>
        </p:blipFill>
        <p:spPr>
          <a:xfrm>
            <a:off x="1276125" y="3644786"/>
            <a:ext cx="2646051" cy="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6175" y="3126575"/>
            <a:ext cx="3278901" cy="6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4125" y="4305400"/>
            <a:ext cx="3689757" cy="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75" y="0"/>
            <a:ext cx="38658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725" y="0"/>
            <a:ext cx="36343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75" y="10"/>
            <a:ext cx="4063100" cy="50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314325"/>
            <a:ext cx="45148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00" y="0"/>
            <a:ext cx="2836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